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6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92458f69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1892458f695_2_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2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524000" y="1344034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524000" y="382370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6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7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55" name="Google Shape;5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" type="body"/>
          </p:nvPr>
        </p:nvSpPr>
        <p:spPr>
          <a:xfrm>
            <a:off x="5183188" y="1505527"/>
            <a:ext cx="6172200" cy="43555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9" name="Google Shape;5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8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/>
          <p:nvPr>
            <p:ph idx="2" type="pic"/>
          </p:nvPr>
        </p:nvSpPr>
        <p:spPr>
          <a:xfrm>
            <a:off x="5183188" y="1607127"/>
            <a:ext cx="6172200" cy="4253923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1376218" y="1"/>
            <a:ext cx="10603346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1311564" cy="1185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9309" y="1"/>
            <a:ext cx="11850255" cy="11453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0" y="1219200"/>
            <a:ext cx="121920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type="title"/>
          </p:nvPr>
        </p:nvSpPr>
        <p:spPr>
          <a:xfrm>
            <a:off x="1376218" y="1"/>
            <a:ext cx="10603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BGHC Recreation &amp; Fundamentals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Performance Expectations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>
            <a:off x="2498775" y="3201487"/>
            <a:ext cx="3088200" cy="1713300"/>
          </a:xfrm>
          <a:prstGeom prst="roundRect">
            <a:avLst>
              <a:gd fmla="val 16667" name="adj"/>
            </a:avLst>
          </a:prstGeom>
          <a:solidFill>
            <a:srgbClr val="D8E2F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00" u="none" cap="none" strike="noStrike">
                <a:solidFill>
                  <a:schemeClr val="dk1"/>
                </a:solidFill>
              </a:rPr>
              <a:t>Every player receives the same amount of ice time</a:t>
            </a:r>
            <a:endParaRPr sz="15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00" u="none" cap="none" strike="noStrike">
                <a:solidFill>
                  <a:schemeClr val="dk1"/>
                </a:solidFill>
              </a:rPr>
              <a:t>Roll the lines</a:t>
            </a:r>
            <a:endParaRPr i="0" sz="15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</a:rPr>
              <a:t>Players may try different positions</a:t>
            </a:r>
            <a:endParaRPr sz="15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1500" u="none" cap="none" strike="noStrike">
                <a:solidFill>
                  <a:schemeClr val="dk1"/>
                </a:solidFill>
              </a:rPr>
              <a:t>Every player plays in all situations</a:t>
            </a:r>
            <a:endParaRPr sz="1500"/>
          </a:p>
        </p:txBody>
      </p:sp>
      <p:sp>
        <p:nvSpPr>
          <p:cNvPr id="78" name="Google Shape;78;p10"/>
          <p:cNvSpPr/>
          <p:nvPr/>
        </p:nvSpPr>
        <p:spPr>
          <a:xfrm>
            <a:off x="2498769" y="5113554"/>
            <a:ext cx="3088200" cy="1569900"/>
          </a:xfrm>
          <a:prstGeom prst="roundRect">
            <a:avLst>
              <a:gd fmla="val 16667" name="adj"/>
            </a:avLst>
          </a:prstGeom>
          <a:solidFill>
            <a:srgbClr val="B3C6E7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u="none" cap="none" strike="noStrike">
                <a:solidFill>
                  <a:schemeClr val="dk1"/>
                </a:solidFill>
              </a:rPr>
              <a:t>All players </a:t>
            </a:r>
            <a:r>
              <a:rPr lang="en-US">
                <a:solidFill>
                  <a:schemeClr val="dk1"/>
                </a:solidFill>
              </a:rPr>
              <a:t>participate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u="none" cap="none" strike="noStrike">
                <a:solidFill>
                  <a:schemeClr val="dk1"/>
                </a:solidFill>
              </a:rPr>
              <a:t>All players get experience in all situations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u="none" cap="none" strike="noStrike">
                <a:solidFill>
                  <a:schemeClr val="dk1"/>
                </a:solidFill>
              </a:rPr>
              <a:t>Supports growth &amp; development in all players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Fun is the goal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2498778" y="1432802"/>
            <a:ext cx="3088200" cy="1569900"/>
          </a:xfrm>
          <a:prstGeom prst="roundRect">
            <a:avLst>
              <a:gd fmla="val 16667" name="adj"/>
            </a:avLst>
          </a:prstGeom>
          <a:solidFill>
            <a:srgbClr val="8DA9DB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276054" y="1514077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F2CC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Level and Age Group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276045" y="3313829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Looks Like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276045" y="5113584"/>
            <a:ext cx="1596000" cy="15699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does it mean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7065100" y="2387725"/>
            <a:ext cx="4334400" cy="2628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4D5156"/>
                </a:solidFill>
              </a:rPr>
              <a:t> </a:t>
            </a:r>
            <a:r>
              <a:rPr lang="en-US" sz="2000">
                <a:solidFill>
                  <a:srgbClr val="4D5156"/>
                </a:solidFill>
              </a:rPr>
              <a:t>Participation in hockey is for the purpose of exercise, relaxation or pleasure, including practice and games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